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4638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3141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171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8475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4377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0696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11346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1820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91872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82281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60188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CB570-8870-4F1E-860F-71B530EBF0C2}" type="datetimeFigureOut">
              <a:rPr lang="en-AU" smtClean="0"/>
              <a:t>27/06/2013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5032C-E105-4E12-854F-BDBFA8BE378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4636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 smtClean="0"/>
              <a:t>In Season Nitrogen Calculator</a:t>
            </a:r>
            <a:endParaRPr lang="en-A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 smtClean="0"/>
              <a:t>Developed by David Cox 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72084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NRS 00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94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n rich strips gus 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65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ens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114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n rich strips gus 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5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0611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</Words>
  <Application>Microsoft Office PowerPoint</Application>
  <PresentationFormat>On-screen Show (4:3)</PresentationFormat>
  <Paragraphs>2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In Season Nitrogen Calculator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 Season Nitrogen Calculator</dc:title>
  <dc:creator>Dave Cox</dc:creator>
  <cp:lastModifiedBy>Dave Cox</cp:lastModifiedBy>
  <cp:revision>2</cp:revision>
  <dcterms:created xsi:type="dcterms:W3CDTF">2013-06-27T03:33:48Z</dcterms:created>
  <dcterms:modified xsi:type="dcterms:W3CDTF">2013-06-27T03:44:06Z</dcterms:modified>
</cp:coreProperties>
</file>